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7" r:id="rId2"/>
    <p:sldId id="305" r:id="rId3"/>
    <p:sldId id="304" r:id="rId4"/>
    <p:sldId id="302" r:id="rId5"/>
    <p:sldId id="306" r:id="rId6"/>
    <p:sldId id="307" r:id="rId7"/>
    <p:sldId id="308" r:id="rId8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BD"/>
    <a:srgbClr val="FFFF89"/>
    <a:srgbClr val="FF0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74"/>
    <p:restoredTop sz="94888"/>
  </p:normalViewPr>
  <p:slideViewPr>
    <p:cSldViewPr snapToGrid="0">
      <p:cViewPr varScale="1">
        <p:scale>
          <a:sx n="196" d="100"/>
          <a:sy n="196" d="100"/>
        </p:scale>
        <p:origin x="88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FF27B-557D-334F-8D5E-B327C5A298E9}" type="datetimeFigureOut">
              <a:rPr lang="en-AU" smtClean="0"/>
              <a:t>5/4/2025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5C736-FAD4-1E4D-89A5-433D4AA296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78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7804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CABF9-DE03-BA58-315C-53E34E9598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065EDD-3B8C-81C9-5C5F-8A1DBECFA8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88E092-233D-41FA-93E9-533FF1CF6B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83EBE-0D20-A4DD-6582-0216C98C4D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05C736-FAD4-1E4D-89A5-433D4AA2963B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7400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CABF9-DE03-BA58-315C-53E34E9598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065EDD-3B8C-81C9-5C5F-8A1DBECFA8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88E092-233D-41FA-93E9-533FF1CF6B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83EBE-0D20-A4DD-6582-0216C98C4D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05C736-FAD4-1E4D-89A5-433D4AA2963B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101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CABF9-DE03-BA58-315C-53E34E9598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065EDD-3B8C-81C9-5C5F-8A1DBECFA8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88E092-233D-41FA-93E9-533FF1CF6B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83EBE-0D20-A4DD-6582-0216C98C4D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05C736-FAD4-1E4D-89A5-433D4AA2963B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8104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CABF9-DE03-BA58-315C-53E34E9598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065EDD-3B8C-81C9-5C5F-8A1DBECFA8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88E092-233D-41FA-93E9-533FF1CF6B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83EBE-0D20-A4DD-6582-0216C98C4D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05C736-FAD4-1E4D-89A5-433D4AA2963B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7321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400" baseline="0">
                <a:latin typeface="Times New Roman" panose="02020603050405020304" pitchFamily="18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 baseline="0">
                <a:latin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8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5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1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424782"/>
            <a:ext cx="7886700" cy="237728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0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1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5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1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2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1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450" y="6069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D4E6CF7E-C746-084D-BF17-6C523B0D2ACF}" type="datetimeFigureOut">
              <a:rPr lang="en-US" smtClean="0"/>
              <a:pPr/>
              <a:t>4/5/25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32A23974-83D8-7045-B8FB-83D6C4E40E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3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3E145E-7437-5592-0FFF-32B24FCB5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996"/>
            <a:ext cx="91440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+mn-cs"/>
              </a:rPr>
              <a:t>1 Thessalonians 5:1-11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Slides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271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5015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2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Now concerning the times and the seasons, brothers, you have no need to have anything written to you.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you yourselves are fully aware that the day of the Lord will come like a thief in the night.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While people are saying, “There is peace and security,” then sudden destruction will come upon them as labour pains come upon a pregnant woman, and they will not escape.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you are not in darkness, brothers, for that day to surprise you like a thief.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you are all children of light, children of the day.  We are not of the night or of the darkness.</a:t>
            </a:r>
            <a:r>
              <a:rPr lang="en-AU" sz="2800" dirty="0">
                <a:effectLst/>
              </a:rPr>
              <a:t>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960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5015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 then let us not sleep, as others do, but let us keep awake and be sober.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those who sleep, sleep at night, and those who get drunk, are drunk at night.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since we belong to the day, let us be sober, having put on the breastplate of faith and love, and for a helmet the hope of salvation.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God has not destined us for wrath, but to obtain salvation through our Lord Jesus Christ,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who died for us so that whether we are awake or asleep we might live with him.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Therefore encourage one another and build one another up, just as you are doing.</a:t>
            </a:r>
            <a:r>
              <a:rPr lang="en-AU" sz="2800" dirty="0">
                <a:effectLst/>
              </a:rPr>
              <a:t>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429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DA048A-7DBC-C32E-8A53-21311550E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91611C-D667-471D-0C57-E00B23995D5D}"/>
              </a:ext>
            </a:extLst>
          </p:cNvPr>
          <p:cNvSpPr txBox="1"/>
          <p:nvPr/>
        </p:nvSpPr>
        <p:spPr>
          <a:xfrm>
            <a:off x="12972" y="0"/>
            <a:ext cx="9118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in The Light  –</a:t>
            </a:r>
            <a:r>
              <a:rPr lang="en-AU" sz="2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expectant longing for the coming of Jesus.</a:t>
            </a:r>
            <a:endParaRPr kumimoji="0" lang="en-AU" sz="240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F6FB5C-B106-443E-9630-0C24AAD2EB00}"/>
              </a:ext>
            </a:extLst>
          </p:cNvPr>
          <p:cNvSpPr txBox="1"/>
          <p:nvPr/>
        </p:nvSpPr>
        <p:spPr>
          <a:xfrm>
            <a:off x="550670" y="566862"/>
            <a:ext cx="8171231" cy="92333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Day of The Lord – a Sudden inevitability, but no one knows when.</a:t>
            </a:r>
          </a:p>
          <a:p>
            <a:pPr marL="179388" marR="0" lvl="0" indent="-1793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who are “in Christ ” know Jesus is coming, and are waiting for His coming.</a:t>
            </a:r>
          </a:p>
          <a:p>
            <a:pPr marL="179388" marR="0" lvl="0" indent="-1793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Others are</a:t>
            </a:r>
            <a:r>
              <a:rPr kumimoji="0" lang="en-AU" sz="1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“in the dark”.    Unaware;    Unprepared;    Disinterested.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FD90DB-F46D-E0B8-2A3F-297CC7A4E60E}"/>
              </a:ext>
            </a:extLst>
          </p:cNvPr>
          <p:cNvSpPr txBox="1"/>
          <p:nvPr/>
        </p:nvSpPr>
        <p:spPr>
          <a:xfrm>
            <a:off x="483704" y="1533834"/>
            <a:ext cx="8660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sign that Jesus is about to return.  He comes “Like a thief in the night”.  Unexpectedly.</a:t>
            </a: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sense of “Peace and security”, and then destruction comes.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94E38B-AE31-B6A1-98F3-EEC0FC60AE14}"/>
              </a:ext>
            </a:extLst>
          </p:cNvPr>
          <p:cNvSpPr txBox="1"/>
          <p:nvPr/>
        </p:nvSpPr>
        <p:spPr>
          <a:xfrm>
            <a:off x="6626" y="2103677"/>
            <a:ext cx="8660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“The Day of The Lord” – Jesus comes as the righteous &amp; just Judge.  </a:t>
            </a: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</a:t>
            </a:r>
            <a:r>
              <a:rPr kumimoji="0" lang="en-AU" sz="1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righteous vindicated;   The wicked condemned.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96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DA048A-7DBC-C32E-8A53-21311550E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3DE2A99-EAE3-8435-E52B-005B9A7510EE}"/>
              </a:ext>
            </a:extLst>
          </p:cNvPr>
          <p:cNvSpPr txBox="1"/>
          <p:nvPr/>
        </p:nvSpPr>
        <p:spPr>
          <a:xfrm>
            <a:off x="1199320" y="0"/>
            <a:ext cx="6990523" cy="541686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Amos 5:18–24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(ESV)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0" indent="-609600">
              <a:tabLst>
                <a:tab pos="127000" algn="r"/>
                <a:tab pos="254000" algn="l"/>
              </a:tabLst>
            </a:pP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18 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Woe to you who desire the day of the </a:t>
            </a:r>
            <a:r>
              <a:rPr lang="en-US" sz="1600" cap="small" dirty="0">
                <a:latin typeface="Comic Sans MS" panose="030F0902030302020204" pitchFamily="66" charset="0"/>
                <a:ea typeface="Times New Roman" panose="02020603050405020304" pitchFamily="18" charset="0"/>
              </a:rPr>
              <a:t>Lord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!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7000"/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Why would you have the day of the </a:t>
            </a:r>
            <a:r>
              <a:rPr lang="en-US" sz="1600" cap="small" dirty="0">
                <a:latin typeface="Comic Sans MS" panose="030F0902030302020204" pitchFamily="66" charset="0"/>
                <a:ea typeface="Times New Roman" panose="02020603050405020304" pitchFamily="18" charset="0"/>
              </a:rPr>
              <a:t>Lord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?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0" indent="-609600">
              <a:tabLst>
                <a:tab pos="127000" algn="r"/>
                <a:tab pos="254000" algn="l"/>
              </a:tabLst>
            </a:pP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It is darkness, and not light,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0" indent="-609600">
              <a:tabLst>
                <a:tab pos="127000" algn="r"/>
                <a:tab pos="406400" algn="l"/>
              </a:tabLst>
            </a:pP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19 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as if a man fled from a lion,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7000"/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and a bear met him,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0" indent="-609600">
              <a:tabLst>
                <a:tab pos="127000" algn="r"/>
                <a:tab pos="254000" algn="l"/>
              </a:tabLst>
            </a:pP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or went into the house and leaned his hand against the wall,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7000"/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and a serpent bit him.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0" indent="-609600">
              <a:tabLst>
                <a:tab pos="127000" algn="r"/>
                <a:tab pos="254000" algn="l"/>
              </a:tabLst>
            </a:pP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20 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Is not the day of the </a:t>
            </a:r>
            <a:r>
              <a:rPr lang="en-US" sz="1600" cap="small" dirty="0">
                <a:latin typeface="Comic Sans MS" panose="030F0902030302020204" pitchFamily="66" charset="0"/>
                <a:ea typeface="Times New Roman" panose="02020603050405020304" pitchFamily="18" charset="0"/>
              </a:rPr>
              <a:t>Lord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darkness, and not light,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7000"/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and gloom with no brightness in it?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0" indent="-609600">
              <a:spcBef>
                <a:spcPts val="1200"/>
              </a:spcBef>
              <a:tabLst>
                <a:tab pos="127000" algn="r"/>
                <a:tab pos="254000" algn="l"/>
              </a:tabLst>
            </a:pP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21 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“I hate, I despise your feasts,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7000"/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and I take no delight in your solemn assemblies.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0" indent="-609600">
              <a:tabLst>
                <a:tab pos="127000" algn="r"/>
                <a:tab pos="254000" algn="l"/>
              </a:tabLst>
            </a:pP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22 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Even though you offer me your burnt offerings and grain offerings,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7000"/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I will not accept them;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0" indent="-609600">
              <a:tabLst>
                <a:tab pos="127000" algn="r"/>
                <a:tab pos="254000" algn="l"/>
              </a:tabLst>
            </a:pP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and the peace offerings of your fattened animals,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7000"/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I will not look upon them.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0" indent="-609600">
              <a:tabLst>
                <a:tab pos="127000" algn="r"/>
                <a:tab pos="254000" algn="l"/>
              </a:tabLst>
            </a:pP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23 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Take away from me the noise of your songs;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7000"/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to the melody of your harps I will not listen.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7000"/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0" indent="-609600">
              <a:tabLst>
                <a:tab pos="127000" algn="r"/>
                <a:tab pos="254000" algn="l"/>
              </a:tabLst>
            </a:pP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24 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But let justice roll down like waters,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righteousness like an ever-flowing stream.</a:t>
            </a:r>
            <a:r>
              <a:rPr lang="en-AU" sz="1600" dirty="0"/>
              <a:t>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3173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DA048A-7DBC-C32E-8A53-21311550E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91611C-D667-471D-0C57-E00B23995D5D}"/>
              </a:ext>
            </a:extLst>
          </p:cNvPr>
          <p:cNvSpPr txBox="1"/>
          <p:nvPr/>
        </p:nvSpPr>
        <p:spPr>
          <a:xfrm>
            <a:off x="12972" y="0"/>
            <a:ext cx="9118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in The Light  –</a:t>
            </a:r>
            <a:r>
              <a:rPr lang="en-AU" sz="2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expectant longing for the coming of Jesus.</a:t>
            </a:r>
            <a:endParaRPr kumimoji="0" lang="en-AU" sz="240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512D58-F26F-0F52-803F-4B220B68C761}"/>
              </a:ext>
            </a:extLst>
          </p:cNvPr>
          <p:cNvSpPr txBox="1"/>
          <p:nvPr/>
        </p:nvSpPr>
        <p:spPr>
          <a:xfrm>
            <a:off x="6626" y="2649019"/>
            <a:ext cx="9137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We are children of the Light.  Be what we are.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F6FB5C-B106-443E-9630-0C24AAD2EB00}"/>
              </a:ext>
            </a:extLst>
          </p:cNvPr>
          <p:cNvSpPr txBox="1"/>
          <p:nvPr/>
        </p:nvSpPr>
        <p:spPr>
          <a:xfrm>
            <a:off x="550670" y="566862"/>
            <a:ext cx="8171231" cy="92333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Day of The Lord – a Sudden inevitability, but no one knows when.</a:t>
            </a:r>
          </a:p>
          <a:p>
            <a:pPr marL="179388" marR="0" lvl="0" indent="-1793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who are “in Christ ” know Jesus is coming, and are waiting for His coming.</a:t>
            </a:r>
          </a:p>
          <a:p>
            <a:pPr marL="179388" marR="0" lvl="0" indent="-1793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Others are</a:t>
            </a:r>
            <a:r>
              <a:rPr kumimoji="0" lang="en-AU" sz="1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“in the dark”.    Unaware;    Unprepared;    Disinterested.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DE2A99-EAE3-8435-E52B-005B9A7510EE}"/>
              </a:ext>
            </a:extLst>
          </p:cNvPr>
          <p:cNvSpPr txBox="1"/>
          <p:nvPr/>
        </p:nvSpPr>
        <p:spPr>
          <a:xfrm>
            <a:off x="915376" y="3919219"/>
            <a:ext cx="6745357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since we belong to the day, let us be sober, having put on the breastplate of </a:t>
            </a:r>
            <a:r>
              <a:rPr lang="en-AU" sz="1600" dirty="0">
                <a:highlight>
                  <a:srgbClr val="FFFFBD"/>
                </a:highlight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AU" sz="1600" dirty="0">
                <a:highlight>
                  <a:srgbClr val="FFFFBD"/>
                </a:highlight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love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for a helmet the </a:t>
            </a:r>
            <a:r>
              <a:rPr lang="en-AU" sz="1600" dirty="0">
                <a:highlight>
                  <a:srgbClr val="FFFFBD"/>
                </a:highlight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hope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salvation.</a:t>
            </a:r>
            <a:r>
              <a:rPr lang="en-AU" sz="1600" dirty="0"/>
              <a:t>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FD90DB-F46D-E0B8-2A3F-297CC7A4E60E}"/>
              </a:ext>
            </a:extLst>
          </p:cNvPr>
          <p:cNvSpPr txBox="1"/>
          <p:nvPr/>
        </p:nvSpPr>
        <p:spPr>
          <a:xfrm>
            <a:off x="483704" y="1533834"/>
            <a:ext cx="8660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sign that Jesus is about to return.  He comes “Like a thief in the night”.  Unexpectedly.</a:t>
            </a: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sense of “Peace and security”, and then destruction comes.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94E38B-AE31-B6A1-98F3-EEC0FC60AE14}"/>
              </a:ext>
            </a:extLst>
          </p:cNvPr>
          <p:cNvSpPr txBox="1"/>
          <p:nvPr/>
        </p:nvSpPr>
        <p:spPr>
          <a:xfrm>
            <a:off x="6626" y="2103677"/>
            <a:ext cx="8660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“The Day of The Lord” – Jesus comes as the righteous &amp; just Judge.  </a:t>
            </a: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</a:t>
            </a:r>
            <a:r>
              <a:rPr kumimoji="0" lang="en-AU" sz="1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righteous vindicated;   The wicked condemned.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F2F94-1C7D-F0B8-251F-CC8FE8109523}"/>
              </a:ext>
            </a:extLst>
          </p:cNvPr>
          <p:cNvSpPr txBox="1"/>
          <p:nvPr/>
        </p:nvSpPr>
        <p:spPr>
          <a:xfrm>
            <a:off x="6626" y="2964993"/>
            <a:ext cx="2101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 awake.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7E0875-F682-54D8-4578-0A04B983912D}"/>
              </a:ext>
            </a:extLst>
          </p:cNvPr>
          <p:cNvSpPr txBox="1"/>
          <p:nvPr/>
        </p:nvSpPr>
        <p:spPr>
          <a:xfrm>
            <a:off x="0" y="3310442"/>
            <a:ext cx="21468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 sober.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DE15D4-C357-00C9-6723-535E2930C929}"/>
              </a:ext>
            </a:extLst>
          </p:cNvPr>
          <p:cNvSpPr txBox="1"/>
          <p:nvPr/>
        </p:nvSpPr>
        <p:spPr>
          <a:xfrm>
            <a:off x="1199322" y="2989453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eyes wide-open.  Very aware and watchful for the coming of Jesus.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942352-C9BD-0F63-DC95-CFE26B939555}"/>
              </a:ext>
            </a:extLst>
          </p:cNvPr>
          <p:cNvSpPr txBox="1"/>
          <p:nvPr/>
        </p:nvSpPr>
        <p:spPr>
          <a:xfrm>
            <a:off x="1212574" y="3320757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life surrendered to Jesus.  Repent of sin.  Believe in Jesus.</a:t>
            </a: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in righteousness and holiness  ––  a Christ-like, faith-filled life.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5AB371-BC7D-B22C-5183-F5811B3BB572}"/>
              </a:ext>
            </a:extLst>
          </p:cNvPr>
          <p:cNvSpPr txBox="1"/>
          <p:nvPr/>
        </p:nvSpPr>
        <p:spPr>
          <a:xfrm>
            <a:off x="0" y="4509764"/>
            <a:ext cx="815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Faith: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2691F27-DCB8-0933-234A-CF3A5FABF272}"/>
              </a:ext>
            </a:extLst>
          </p:cNvPr>
          <p:cNvSpPr txBox="1"/>
          <p:nvPr/>
        </p:nvSpPr>
        <p:spPr>
          <a:xfrm>
            <a:off x="735496" y="4553209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Saved by faith.  Jesus is the only one who saves.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59C017-7F65-6AD1-9E8B-5F3807F05C17}"/>
              </a:ext>
            </a:extLst>
          </p:cNvPr>
          <p:cNvSpPr txBox="1"/>
          <p:nvPr/>
        </p:nvSpPr>
        <p:spPr>
          <a:xfrm>
            <a:off x="13252" y="4801312"/>
            <a:ext cx="815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Love: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A1B5D6A-2C92-2D5A-2AA1-97CE4FBC50E6}"/>
              </a:ext>
            </a:extLst>
          </p:cNvPr>
          <p:cNvSpPr txBox="1"/>
          <p:nvPr/>
        </p:nvSpPr>
        <p:spPr>
          <a:xfrm>
            <a:off x="748748" y="4844757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Genuine faith loves like Jesus loves.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CD0A779-0F46-2A46-BFED-ACCD26F42899}"/>
              </a:ext>
            </a:extLst>
          </p:cNvPr>
          <p:cNvSpPr txBox="1"/>
          <p:nvPr/>
        </p:nvSpPr>
        <p:spPr>
          <a:xfrm>
            <a:off x="6626" y="5092860"/>
            <a:ext cx="815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Hope: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56CA044-7652-92E2-9266-318E326260A0}"/>
              </a:ext>
            </a:extLst>
          </p:cNvPr>
          <p:cNvSpPr txBox="1"/>
          <p:nvPr/>
        </p:nvSpPr>
        <p:spPr>
          <a:xfrm>
            <a:off x="742122" y="5136305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destiny   ––  To obtain salvation through the Lord Jesus Christ.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17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/>
      <p:bldP spid="5" grpId="0"/>
      <p:bldP spid="6" grpId="0"/>
      <p:bldP spid="7" grpId="0"/>
      <p:bldP spid="12" grpId="0"/>
      <p:bldP spid="13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DA048A-7DBC-C32E-8A53-21311550E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91611C-D667-471D-0C57-E00B23995D5D}"/>
              </a:ext>
            </a:extLst>
          </p:cNvPr>
          <p:cNvSpPr txBox="1"/>
          <p:nvPr/>
        </p:nvSpPr>
        <p:spPr>
          <a:xfrm>
            <a:off x="12972" y="0"/>
            <a:ext cx="9118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in The Light  –</a:t>
            </a:r>
            <a:r>
              <a:rPr lang="en-AU" sz="2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expectant longing for the coming of Jesus.</a:t>
            </a:r>
            <a:endParaRPr kumimoji="0" lang="en-AU" sz="240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512D58-F26F-0F52-803F-4B220B68C761}"/>
              </a:ext>
            </a:extLst>
          </p:cNvPr>
          <p:cNvSpPr txBox="1"/>
          <p:nvPr/>
        </p:nvSpPr>
        <p:spPr>
          <a:xfrm>
            <a:off x="19598" y="2000505"/>
            <a:ext cx="9137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We are children of the Light.  Be what we are.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F6FB5C-B106-443E-9630-0C24AAD2EB00}"/>
              </a:ext>
            </a:extLst>
          </p:cNvPr>
          <p:cNvSpPr txBox="1"/>
          <p:nvPr/>
        </p:nvSpPr>
        <p:spPr>
          <a:xfrm>
            <a:off x="557296" y="488833"/>
            <a:ext cx="8171231" cy="92333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Day of The Lord – a Sudden inevitability, but no one knows when.</a:t>
            </a:r>
          </a:p>
          <a:p>
            <a:pPr marL="179388" marR="0" lvl="0" indent="-1793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who are “in Christ ” know Jesus is coming, and are waiting for His coming.</a:t>
            </a:r>
          </a:p>
          <a:p>
            <a:pPr marL="179388" marR="0" lvl="0" indent="-1793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Others are</a:t>
            </a:r>
            <a:r>
              <a:rPr kumimoji="0" lang="en-AU" sz="1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“in the dark”.    Unaware;    Unprepared;    Disinterested.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FD90DB-F46D-E0B8-2A3F-297CC7A4E60E}"/>
              </a:ext>
            </a:extLst>
          </p:cNvPr>
          <p:cNvSpPr txBox="1"/>
          <p:nvPr/>
        </p:nvSpPr>
        <p:spPr>
          <a:xfrm>
            <a:off x="68231" y="1408835"/>
            <a:ext cx="8660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sign that Jesus is about to return.  He comes “Like a thief in the night”.  Unexpectedly.</a:t>
            </a: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sense of “Peace and security”, and then destruction comes.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F2F94-1C7D-F0B8-251F-CC8FE8109523}"/>
              </a:ext>
            </a:extLst>
          </p:cNvPr>
          <p:cNvSpPr txBox="1"/>
          <p:nvPr/>
        </p:nvSpPr>
        <p:spPr>
          <a:xfrm>
            <a:off x="19598" y="2249716"/>
            <a:ext cx="2101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 awake.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7E0875-F682-54D8-4578-0A04B983912D}"/>
              </a:ext>
            </a:extLst>
          </p:cNvPr>
          <p:cNvSpPr txBox="1"/>
          <p:nvPr/>
        </p:nvSpPr>
        <p:spPr>
          <a:xfrm>
            <a:off x="12972" y="2595165"/>
            <a:ext cx="21468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 sober.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DE15D4-C357-00C9-6723-535E2930C929}"/>
              </a:ext>
            </a:extLst>
          </p:cNvPr>
          <p:cNvSpPr txBox="1"/>
          <p:nvPr/>
        </p:nvSpPr>
        <p:spPr>
          <a:xfrm>
            <a:off x="1212294" y="2274176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eyes wide-open.  Very aware and watchful for the coming of Jesus.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942352-C9BD-0F63-DC95-CFE26B939555}"/>
              </a:ext>
            </a:extLst>
          </p:cNvPr>
          <p:cNvSpPr txBox="1"/>
          <p:nvPr/>
        </p:nvSpPr>
        <p:spPr>
          <a:xfrm>
            <a:off x="1225546" y="260548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life surrendered to Jesus.  Repent of sin.  Believe in Jesus.</a:t>
            </a: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in righteousness and holiness  ––  a Christ-like, faith-filled life.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5AB371-BC7D-B22C-5183-F5811B3BB572}"/>
              </a:ext>
            </a:extLst>
          </p:cNvPr>
          <p:cNvSpPr txBox="1"/>
          <p:nvPr/>
        </p:nvSpPr>
        <p:spPr>
          <a:xfrm>
            <a:off x="1464085" y="3200140"/>
            <a:ext cx="815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Faith: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2691F27-DCB8-0933-234A-CF3A5FABF272}"/>
              </a:ext>
            </a:extLst>
          </p:cNvPr>
          <p:cNvSpPr txBox="1"/>
          <p:nvPr/>
        </p:nvSpPr>
        <p:spPr>
          <a:xfrm>
            <a:off x="2199581" y="3243585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Saved by faith.  Jesus is the only one who saves.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59C017-7F65-6AD1-9E8B-5F3807F05C17}"/>
              </a:ext>
            </a:extLst>
          </p:cNvPr>
          <p:cNvSpPr txBox="1"/>
          <p:nvPr/>
        </p:nvSpPr>
        <p:spPr>
          <a:xfrm>
            <a:off x="1477337" y="3491688"/>
            <a:ext cx="815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Love: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A1B5D6A-2C92-2D5A-2AA1-97CE4FBC50E6}"/>
              </a:ext>
            </a:extLst>
          </p:cNvPr>
          <p:cNvSpPr txBox="1"/>
          <p:nvPr/>
        </p:nvSpPr>
        <p:spPr>
          <a:xfrm>
            <a:off x="2212833" y="3535133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Genuine faith loves like Jesus loves.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CD0A779-0F46-2A46-BFED-ACCD26F42899}"/>
              </a:ext>
            </a:extLst>
          </p:cNvPr>
          <p:cNvSpPr txBox="1"/>
          <p:nvPr/>
        </p:nvSpPr>
        <p:spPr>
          <a:xfrm>
            <a:off x="1470711" y="3783236"/>
            <a:ext cx="815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Hope: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56CA044-7652-92E2-9266-318E326260A0}"/>
              </a:ext>
            </a:extLst>
          </p:cNvPr>
          <p:cNvSpPr txBox="1"/>
          <p:nvPr/>
        </p:nvSpPr>
        <p:spPr>
          <a:xfrm>
            <a:off x="2206207" y="3826681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destiny   ––  To obtain salvation through the Lord Jesus Christ.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7B6457F-E91B-212F-13F6-7F3B530B9F53}"/>
              </a:ext>
            </a:extLst>
          </p:cNvPr>
          <p:cNvCxnSpPr/>
          <p:nvPr/>
        </p:nvCxnSpPr>
        <p:spPr>
          <a:xfrm flipV="1">
            <a:off x="165652" y="4183346"/>
            <a:ext cx="8700052" cy="12667"/>
          </a:xfrm>
          <a:prstGeom prst="line">
            <a:avLst/>
          </a:prstGeom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A8FAA01-B7E2-20B1-4304-ED8BD5085845}"/>
              </a:ext>
            </a:extLst>
          </p:cNvPr>
          <p:cNvSpPr txBox="1"/>
          <p:nvPr/>
        </p:nvSpPr>
        <p:spPr>
          <a:xfrm>
            <a:off x="-280" y="4231809"/>
            <a:ext cx="5480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 Let us be what we are.  Children of Light.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E1D4D32-3EBF-4204-8030-B0DF0C442397}"/>
              </a:ext>
            </a:extLst>
          </p:cNvPr>
          <p:cNvSpPr txBox="1"/>
          <p:nvPr/>
        </p:nvSpPr>
        <p:spPr>
          <a:xfrm>
            <a:off x="4797006" y="4258724"/>
            <a:ext cx="2584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awake;  Be sober.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A35AC95-F1F4-BBA3-F82E-BCF8B6B86FA9}"/>
              </a:ext>
            </a:extLst>
          </p:cNvPr>
          <p:cNvSpPr txBox="1"/>
          <p:nvPr/>
        </p:nvSpPr>
        <p:spPr>
          <a:xfrm>
            <a:off x="-280" y="4649396"/>
            <a:ext cx="35717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 Encourage one another.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D88CA8C-2A3B-963E-F07F-BE45AB482671}"/>
              </a:ext>
            </a:extLst>
          </p:cNvPr>
          <p:cNvSpPr txBox="1"/>
          <p:nvPr/>
        </p:nvSpPr>
        <p:spPr>
          <a:xfrm>
            <a:off x="2802836" y="4674311"/>
            <a:ext cx="6314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noProof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suffering, the coming of Jesus </a:t>
            </a: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greatest encouragement.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F4A8C56-7EE7-5683-5079-2A55D064B5A2}"/>
              </a:ext>
            </a:extLst>
          </p:cNvPr>
          <p:cNvSpPr txBox="1"/>
          <p:nvPr/>
        </p:nvSpPr>
        <p:spPr>
          <a:xfrm>
            <a:off x="-280" y="5102832"/>
            <a:ext cx="35717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 Build one another up.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9674783-3454-4669-B350-D87D78935743}"/>
              </a:ext>
            </a:extLst>
          </p:cNvPr>
          <p:cNvSpPr txBox="1"/>
          <p:nvPr/>
        </p:nvSpPr>
        <p:spPr>
          <a:xfrm>
            <a:off x="2643810" y="5140999"/>
            <a:ext cx="6314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Doing life together.  We need each other.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85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8335</TotalTime>
  <Words>1070</Words>
  <Application>Microsoft Macintosh PowerPoint</Application>
  <PresentationFormat>On-screen Show (16:10)</PresentationFormat>
  <Paragraphs>93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Arial</vt:lpstr>
      <vt:lpstr>Calibri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Brumpton</dc:creator>
  <cp:lastModifiedBy>Michael Brumpton</cp:lastModifiedBy>
  <cp:revision>221</cp:revision>
  <cp:lastPrinted>2025-04-05T06:23:05Z</cp:lastPrinted>
  <dcterms:created xsi:type="dcterms:W3CDTF">2024-07-12T04:24:48Z</dcterms:created>
  <dcterms:modified xsi:type="dcterms:W3CDTF">2025-04-05T06:28:25Z</dcterms:modified>
</cp:coreProperties>
</file>